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74"/>
  </p:normalViewPr>
  <p:slideViewPr>
    <p:cSldViewPr snapToGrid="0" snapToObjects="1">
      <p:cViewPr varScale="1">
        <p:scale>
          <a:sx n="104" d="100"/>
          <a:sy n="104" d="100"/>
        </p:scale>
        <p:origin x="232" y="6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2889F-A929-8C46-9701-661BA0D9F23F}" type="datetimeFigureOut">
              <a:rPr lang="en-US" smtClean="0"/>
              <a:t>8/8/17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0CCBDD-A5E3-3845-BD52-F788E202C4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3167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2889F-A929-8C46-9701-661BA0D9F23F}" type="datetimeFigureOut">
              <a:rPr lang="en-US" smtClean="0"/>
              <a:t>8/8/17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0CCBDD-A5E3-3845-BD52-F788E202C4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0035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2889F-A929-8C46-9701-661BA0D9F23F}" type="datetimeFigureOut">
              <a:rPr lang="en-US" smtClean="0"/>
              <a:t>8/8/17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0CCBDD-A5E3-3845-BD52-F788E202C4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05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2889F-A929-8C46-9701-661BA0D9F23F}" type="datetimeFigureOut">
              <a:rPr lang="en-US" smtClean="0"/>
              <a:t>8/8/17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0CCBDD-A5E3-3845-BD52-F788E202C4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5080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2889F-A929-8C46-9701-661BA0D9F23F}" type="datetimeFigureOut">
              <a:rPr lang="en-US" smtClean="0"/>
              <a:t>8/8/17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0CCBDD-A5E3-3845-BD52-F788E202C4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8532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2889F-A929-8C46-9701-661BA0D9F23F}" type="datetimeFigureOut">
              <a:rPr lang="en-US" smtClean="0"/>
              <a:t>8/8/17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0CCBDD-A5E3-3845-BD52-F788E202C4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8311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2889F-A929-8C46-9701-661BA0D9F23F}" type="datetimeFigureOut">
              <a:rPr lang="en-US" smtClean="0"/>
              <a:t>8/8/17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0CCBDD-A5E3-3845-BD52-F788E202C4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6525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2889F-A929-8C46-9701-661BA0D9F23F}" type="datetimeFigureOut">
              <a:rPr lang="en-US" smtClean="0"/>
              <a:t>8/8/17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0CCBDD-A5E3-3845-BD52-F788E202C4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0244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2889F-A929-8C46-9701-661BA0D9F23F}" type="datetimeFigureOut">
              <a:rPr lang="en-US" smtClean="0"/>
              <a:t>8/8/17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0CCBDD-A5E3-3845-BD52-F788E202C4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8275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2889F-A929-8C46-9701-661BA0D9F23F}" type="datetimeFigureOut">
              <a:rPr lang="en-US" smtClean="0"/>
              <a:t>8/8/17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0CCBDD-A5E3-3845-BD52-F788E202C4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4304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2889F-A929-8C46-9701-661BA0D9F23F}" type="datetimeFigureOut">
              <a:rPr lang="en-US" smtClean="0"/>
              <a:t>8/8/17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0CCBDD-A5E3-3845-BD52-F788E202C4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0332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32889F-A929-8C46-9701-661BA0D9F23F}" type="datetimeFigureOut">
              <a:rPr lang="en-US" smtClean="0"/>
              <a:t>8/8/17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0CCBDD-A5E3-3845-BD52-F788E202C4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2492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3305" y="1790200"/>
            <a:ext cx="8973065" cy="2901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199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9205" y="364733"/>
            <a:ext cx="9481134" cy="6493267"/>
          </a:xfr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pic>
    </p:spTree>
    <p:extLst>
      <p:ext uri="{BB962C8B-B14F-4D97-AF65-F5344CB8AC3E}">
        <p14:creationId xmlns:p14="http://schemas.microsoft.com/office/powerpoint/2010/main" val="807968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918" y="328795"/>
            <a:ext cx="10112304" cy="6529205"/>
          </a:xfrm>
        </p:spPr>
      </p:pic>
    </p:spTree>
    <p:extLst>
      <p:ext uri="{BB962C8B-B14F-4D97-AF65-F5344CB8AC3E}">
        <p14:creationId xmlns:p14="http://schemas.microsoft.com/office/powerpoint/2010/main" val="980437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2355" y="273264"/>
            <a:ext cx="9487840" cy="6584736"/>
          </a:xfrm>
        </p:spPr>
      </p:pic>
    </p:spTree>
    <p:extLst>
      <p:ext uri="{BB962C8B-B14F-4D97-AF65-F5344CB8AC3E}">
        <p14:creationId xmlns:p14="http://schemas.microsoft.com/office/powerpoint/2010/main" val="1715824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0</Words>
  <Application>Microsoft Macintosh PowerPoint</Application>
  <PresentationFormat>Widescreen</PresentationFormat>
  <Paragraphs>0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Adam Goarley</dc:creator>
  <cp:lastModifiedBy>Adam Goarley</cp:lastModifiedBy>
  <cp:revision>1</cp:revision>
  <dcterms:created xsi:type="dcterms:W3CDTF">2017-08-09T03:49:47Z</dcterms:created>
  <dcterms:modified xsi:type="dcterms:W3CDTF">2017-08-09T04:01:45Z</dcterms:modified>
</cp:coreProperties>
</file>